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BA5E88-446E-4FC6-9F19-CA56A1E1DB61}" v="2" dt="2024-08-23T11:26:47.7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0" d="100"/>
          <a:sy n="70" d="100"/>
        </p:scale>
        <p:origin x="73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antha Ryan" userId="28f21136ccc6b6f4" providerId="LiveId" clId="{93428CF5-0929-4F11-B10D-03A49A063BAB}"/>
    <pc:docChg chg="custSel modSld">
      <pc:chgData name="Samantha Ryan" userId="28f21136ccc6b6f4" providerId="LiveId" clId="{93428CF5-0929-4F11-B10D-03A49A063BAB}" dt="2024-06-30T11:32:21.691" v="3827" actId="113"/>
      <pc:docMkLst>
        <pc:docMk/>
      </pc:docMkLst>
      <pc:sldChg chg="addSp delSp modSp mod">
        <pc:chgData name="Samantha Ryan" userId="28f21136ccc6b6f4" providerId="LiveId" clId="{93428CF5-0929-4F11-B10D-03A49A063BAB}" dt="2024-06-30T11:32:21.691" v="3827" actId="113"/>
        <pc:sldMkLst>
          <pc:docMk/>
          <pc:sldMk cId="376746135" sldId="256"/>
        </pc:sldMkLst>
        <pc:spChg chg="add mod">
          <ac:chgData name="Samantha Ryan" userId="28f21136ccc6b6f4" providerId="LiveId" clId="{93428CF5-0929-4F11-B10D-03A49A063BAB}" dt="2024-06-30T10:27:53.134" v="2954" actId="14100"/>
          <ac:spMkLst>
            <pc:docMk/>
            <pc:sldMk cId="376746135" sldId="256"/>
            <ac:spMk id="5" creationId="{010DD306-DABC-FFB6-F415-15D5B05FF73F}"/>
          </ac:spMkLst>
        </pc:spChg>
        <pc:spChg chg="add mod">
          <ac:chgData name="Samantha Ryan" userId="28f21136ccc6b6f4" providerId="LiveId" clId="{93428CF5-0929-4F11-B10D-03A49A063BAB}" dt="2024-06-30T11:32:21.691" v="3827" actId="113"/>
          <ac:spMkLst>
            <pc:docMk/>
            <pc:sldMk cId="376746135" sldId="256"/>
            <ac:spMk id="6" creationId="{7AF3627F-7D17-ADDC-F01F-15C11954F604}"/>
          </ac:spMkLst>
        </pc:spChg>
        <pc:spChg chg="mod">
          <ac:chgData name="Samantha Ryan" userId="28f21136ccc6b6f4" providerId="LiveId" clId="{93428CF5-0929-4F11-B10D-03A49A063BAB}" dt="2024-06-30T09:36:12.819" v="588" actId="20577"/>
          <ac:spMkLst>
            <pc:docMk/>
            <pc:sldMk cId="376746135" sldId="256"/>
            <ac:spMk id="7" creationId="{A781F018-26E7-47F5-A2F3-803321837A3A}"/>
          </ac:spMkLst>
        </pc:spChg>
        <pc:spChg chg="add del mod">
          <ac:chgData name="Samantha Ryan" userId="28f21136ccc6b6f4" providerId="LiveId" clId="{93428CF5-0929-4F11-B10D-03A49A063BAB}" dt="2024-06-30T10:28:54.147" v="3021" actId="478"/>
          <ac:spMkLst>
            <pc:docMk/>
            <pc:sldMk cId="376746135" sldId="256"/>
            <ac:spMk id="8" creationId="{DC779F08-1A2B-061C-1EF8-FE7353DD2B9A}"/>
          </ac:spMkLst>
        </pc:spChg>
        <pc:spChg chg="mod">
          <ac:chgData name="Samantha Ryan" userId="28f21136ccc6b6f4" providerId="LiveId" clId="{93428CF5-0929-4F11-B10D-03A49A063BAB}" dt="2024-06-30T10:28:00.582" v="2956" actId="14100"/>
          <ac:spMkLst>
            <pc:docMk/>
            <pc:sldMk cId="376746135" sldId="256"/>
            <ac:spMk id="9" creationId="{0863D208-5F7E-4AF9-BE93-B199774D0DDA}"/>
          </ac:spMkLst>
        </pc:spChg>
        <pc:spChg chg="del mod">
          <ac:chgData name="Samantha Ryan" userId="28f21136ccc6b6f4" providerId="LiveId" clId="{93428CF5-0929-4F11-B10D-03A49A063BAB}" dt="2024-06-30T09:53:26.820" v="2353" actId="478"/>
          <ac:spMkLst>
            <pc:docMk/>
            <pc:sldMk cId="376746135" sldId="256"/>
            <ac:spMk id="10" creationId="{AF18E5E5-EB1D-42B0-B3CD-3A2027DA2DD4}"/>
          </ac:spMkLst>
        </pc:spChg>
        <pc:spChg chg="del">
          <ac:chgData name="Samantha Ryan" userId="28f21136ccc6b6f4" providerId="LiveId" clId="{93428CF5-0929-4F11-B10D-03A49A063BAB}" dt="2024-06-30T09:11:26.315" v="31" actId="478"/>
          <ac:spMkLst>
            <pc:docMk/>
            <pc:sldMk cId="376746135" sldId="256"/>
            <ac:spMk id="12" creationId="{55AFBAF6-0A7B-438C-B7C1-7EC7E60879E1}"/>
          </ac:spMkLst>
        </pc:spChg>
        <pc:spChg chg="del">
          <ac:chgData name="Samantha Ryan" userId="28f21136ccc6b6f4" providerId="LiveId" clId="{93428CF5-0929-4F11-B10D-03A49A063BAB}" dt="2024-06-30T09:11:26.315" v="31" actId="478"/>
          <ac:spMkLst>
            <pc:docMk/>
            <pc:sldMk cId="376746135" sldId="256"/>
            <ac:spMk id="13" creationId="{8BC1B94C-2E9B-465C-86FB-8407EB55962C}"/>
          </ac:spMkLst>
        </pc:spChg>
        <pc:spChg chg="mod">
          <ac:chgData name="Samantha Ryan" userId="28f21136ccc6b6f4" providerId="LiveId" clId="{93428CF5-0929-4F11-B10D-03A49A063BAB}" dt="2024-06-30T10:50:01.218" v="3813" actId="20577"/>
          <ac:spMkLst>
            <pc:docMk/>
            <pc:sldMk cId="376746135" sldId="256"/>
            <ac:spMk id="14" creationId="{AAD1E083-FB43-4E9D-AE96-4F2D81536B0C}"/>
          </ac:spMkLst>
        </pc:spChg>
        <pc:spChg chg="del mod">
          <ac:chgData name="Samantha Ryan" userId="28f21136ccc6b6f4" providerId="LiveId" clId="{93428CF5-0929-4F11-B10D-03A49A063BAB}" dt="2024-06-30T09:53:25.554" v="2352" actId="478"/>
          <ac:spMkLst>
            <pc:docMk/>
            <pc:sldMk cId="376746135" sldId="256"/>
            <ac:spMk id="15" creationId="{F3F8C651-8392-4208-ADDD-DAC89946803C}"/>
          </ac:spMkLst>
        </pc:spChg>
        <pc:spChg chg="del">
          <ac:chgData name="Samantha Ryan" userId="28f21136ccc6b6f4" providerId="LiveId" clId="{93428CF5-0929-4F11-B10D-03A49A063BAB}" dt="2024-06-30T09:11:26.315" v="31" actId="478"/>
          <ac:spMkLst>
            <pc:docMk/>
            <pc:sldMk cId="376746135" sldId="256"/>
            <ac:spMk id="16" creationId="{DFC59DCD-D413-48E9-AFB6-12B94125AFE7}"/>
          </ac:spMkLst>
        </pc:spChg>
        <pc:spChg chg="del">
          <ac:chgData name="Samantha Ryan" userId="28f21136ccc6b6f4" providerId="LiveId" clId="{93428CF5-0929-4F11-B10D-03A49A063BAB}" dt="2024-06-30T09:11:26.315" v="31" actId="478"/>
          <ac:spMkLst>
            <pc:docMk/>
            <pc:sldMk cId="376746135" sldId="256"/>
            <ac:spMk id="17" creationId="{4D11F0CE-A165-48D1-8768-383E2D802022}"/>
          </ac:spMkLst>
        </pc:spChg>
        <pc:picChg chg="add del mod">
          <ac:chgData name="Samantha Ryan" userId="28f21136ccc6b6f4" providerId="LiveId" clId="{93428CF5-0929-4F11-B10D-03A49A063BAB}" dt="2024-06-30T09:18:02.814" v="84" actId="478"/>
          <ac:picMkLst>
            <pc:docMk/>
            <pc:sldMk cId="376746135" sldId="256"/>
            <ac:picMk id="3" creationId="{07335971-9C32-E6A8-6AAA-CF23BBBAF370}"/>
          </ac:picMkLst>
        </pc:picChg>
      </pc:sldChg>
    </pc:docChg>
  </pc:docChgLst>
  <pc:docChgLst>
    <pc:chgData name="Samantha Ryan" userId="28f21136ccc6b6f4" providerId="LiveId" clId="{3FBA5E88-446E-4FC6-9F19-CA56A1E1DB61}"/>
    <pc:docChg chg="custSel modSld">
      <pc:chgData name="Samantha Ryan" userId="28f21136ccc6b6f4" providerId="LiveId" clId="{3FBA5E88-446E-4FC6-9F19-CA56A1E1DB61}" dt="2024-08-23T11:26:51.601" v="3" actId="478"/>
      <pc:docMkLst>
        <pc:docMk/>
      </pc:docMkLst>
      <pc:sldChg chg="addSp delSp modSp mod">
        <pc:chgData name="Samantha Ryan" userId="28f21136ccc6b6f4" providerId="LiveId" clId="{3FBA5E88-446E-4FC6-9F19-CA56A1E1DB61}" dt="2024-08-23T11:26:51.601" v="3" actId="478"/>
        <pc:sldMkLst>
          <pc:docMk/>
          <pc:sldMk cId="376746135" sldId="256"/>
        </pc:sldMkLst>
        <pc:spChg chg="add mod">
          <ac:chgData name="Samantha Ryan" userId="28f21136ccc6b6f4" providerId="LiveId" clId="{3FBA5E88-446E-4FC6-9F19-CA56A1E1DB61}" dt="2024-08-10T09:52:24.131" v="1" actId="1076"/>
          <ac:spMkLst>
            <pc:docMk/>
            <pc:sldMk cId="376746135" sldId="256"/>
            <ac:spMk id="2" creationId="{821BF8EC-5E4D-FB1E-A2C8-EE9DD39012CC}"/>
          </ac:spMkLst>
        </pc:spChg>
        <pc:spChg chg="add del mod">
          <ac:chgData name="Samantha Ryan" userId="28f21136ccc6b6f4" providerId="LiveId" clId="{3FBA5E88-446E-4FC6-9F19-CA56A1E1DB61}" dt="2024-08-23T11:26:51.601" v="3" actId="478"/>
          <ac:spMkLst>
            <pc:docMk/>
            <pc:sldMk cId="376746135" sldId="256"/>
            <ac:spMk id="3" creationId="{5BF34C4F-26CF-BB0D-8AE7-2170DA665016}"/>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D5F0D-E062-43E4-8D20-FDC03A92966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96081BA-5049-436D-80CF-59582611A8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FEB42F7-5EAA-437E-B6C0-32DE4FD3D3F0}"/>
              </a:ext>
            </a:extLst>
          </p:cNvPr>
          <p:cNvSpPr>
            <a:spLocks noGrp="1"/>
          </p:cNvSpPr>
          <p:nvPr>
            <p:ph type="dt" sz="half" idx="10"/>
          </p:nvPr>
        </p:nvSpPr>
        <p:spPr/>
        <p:txBody>
          <a:bodyPr/>
          <a:lstStyle/>
          <a:p>
            <a:fld id="{B4F01786-9905-426D-933B-ACA4ECBB4A36}" type="datetimeFigureOut">
              <a:rPr lang="en-GB" smtClean="0"/>
              <a:t>23/08/2024</a:t>
            </a:fld>
            <a:endParaRPr lang="en-GB"/>
          </a:p>
        </p:txBody>
      </p:sp>
      <p:sp>
        <p:nvSpPr>
          <p:cNvPr id="5" name="Footer Placeholder 4">
            <a:extLst>
              <a:ext uri="{FF2B5EF4-FFF2-40B4-BE49-F238E27FC236}">
                <a16:creationId xmlns:a16="http://schemas.microsoft.com/office/drawing/2014/main" id="{1F71B00C-8969-4C93-A909-92BB3D669F9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3433D57-BA14-40C3-8553-773CDD7B2EF0}"/>
              </a:ext>
            </a:extLst>
          </p:cNvPr>
          <p:cNvSpPr>
            <a:spLocks noGrp="1"/>
          </p:cNvSpPr>
          <p:nvPr>
            <p:ph type="sldNum" sz="quarter" idx="12"/>
          </p:nvPr>
        </p:nvSpPr>
        <p:spPr/>
        <p:txBody>
          <a:bodyPr/>
          <a:lstStyle/>
          <a:p>
            <a:fld id="{3C7DD11D-4D4B-44CD-967E-E72649DA09FC}" type="slidenum">
              <a:rPr lang="en-GB" smtClean="0"/>
              <a:t>‹#›</a:t>
            </a:fld>
            <a:endParaRPr lang="en-GB"/>
          </a:p>
        </p:txBody>
      </p:sp>
    </p:spTree>
    <p:extLst>
      <p:ext uri="{BB962C8B-B14F-4D97-AF65-F5344CB8AC3E}">
        <p14:creationId xmlns:p14="http://schemas.microsoft.com/office/powerpoint/2010/main" val="237956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7684C-DD26-4221-8A02-0EF36EA6577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88F0861-837C-4BD1-BD19-1D40F19486C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C8ABAD6-05C6-4545-93A2-BE972E44DA45}"/>
              </a:ext>
            </a:extLst>
          </p:cNvPr>
          <p:cNvSpPr>
            <a:spLocks noGrp="1"/>
          </p:cNvSpPr>
          <p:nvPr>
            <p:ph type="dt" sz="half" idx="10"/>
          </p:nvPr>
        </p:nvSpPr>
        <p:spPr/>
        <p:txBody>
          <a:bodyPr/>
          <a:lstStyle/>
          <a:p>
            <a:fld id="{B4F01786-9905-426D-933B-ACA4ECBB4A36}" type="datetimeFigureOut">
              <a:rPr lang="en-GB" smtClean="0"/>
              <a:t>23/08/2024</a:t>
            </a:fld>
            <a:endParaRPr lang="en-GB"/>
          </a:p>
        </p:txBody>
      </p:sp>
      <p:sp>
        <p:nvSpPr>
          <p:cNvPr id="5" name="Footer Placeholder 4">
            <a:extLst>
              <a:ext uri="{FF2B5EF4-FFF2-40B4-BE49-F238E27FC236}">
                <a16:creationId xmlns:a16="http://schemas.microsoft.com/office/drawing/2014/main" id="{72473069-1F23-4170-B4E4-D9A9DAF468E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7C01432-BBE5-43A1-A589-D5B231C4775D}"/>
              </a:ext>
            </a:extLst>
          </p:cNvPr>
          <p:cNvSpPr>
            <a:spLocks noGrp="1"/>
          </p:cNvSpPr>
          <p:nvPr>
            <p:ph type="sldNum" sz="quarter" idx="12"/>
          </p:nvPr>
        </p:nvSpPr>
        <p:spPr/>
        <p:txBody>
          <a:bodyPr/>
          <a:lstStyle/>
          <a:p>
            <a:fld id="{3C7DD11D-4D4B-44CD-967E-E72649DA09FC}" type="slidenum">
              <a:rPr lang="en-GB" smtClean="0"/>
              <a:t>‹#›</a:t>
            </a:fld>
            <a:endParaRPr lang="en-GB"/>
          </a:p>
        </p:txBody>
      </p:sp>
    </p:spTree>
    <p:extLst>
      <p:ext uri="{BB962C8B-B14F-4D97-AF65-F5344CB8AC3E}">
        <p14:creationId xmlns:p14="http://schemas.microsoft.com/office/powerpoint/2010/main" val="23775670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5B404-AEC1-4D99-BA7D-6FAE30D04C8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B490A2F-6A8D-4094-A2E5-B13A1375E56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E2D1BAA-765D-421C-A0EC-7D9C769AE13E}"/>
              </a:ext>
            </a:extLst>
          </p:cNvPr>
          <p:cNvSpPr>
            <a:spLocks noGrp="1"/>
          </p:cNvSpPr>
          <p:nvPr>
            <p:ph type="dt" sz="half" idx="10"/>
          </p:nvPr>
        </p:nvSpPr>
        <p:spPr/>
        <p:txBody>
          <a:bodyPr/>
          <a:lstStyle/>
          <a:p>
            <a:fld id="{B4F01786-9905-426D-933B-ACA4ECBB4A36}" type="datetimeFigureOut">
              <a:rPr lang="en-GB" smtClean="0"/>
              <a:t>23/08/2024</a:t>
            </a:fld>
            <a:endParaRPr lang="en-GB"/>
          </a:p>
        </p:txBody>
      </p:sp>
      <p:sp>
        <p:nvSpPr>
          <p:cNvPr id="5" name="Footer Placeholder 4">
            <a:extLst>
              <a:ext uri="{FF2B5EF4-FFF2-40B4-BE49-F238E27FC236}">
                <a16:creationId xmlns:a16="http://schemas.microsoft.com/office/drawing/2014/main" id="{EA7D9B68-BF4A-46CD-897C-0F5FFD9F1E7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AAFF11-E4A3-45F6-9C67-1A4E4ACA3585}"/>
              </a:ext>
            </a:extLst>
          </p:cNvPr>
          <p:cNvSpPr>
            <a:spLocks noGrp="1"/>
          </p:cNvSpPr>
          <p:nvPr>
            <p:ph type="sldNum" sz="quarter" idx="12"/>
          </p:nvPr>
        </p:nvSpPr>
        <p:spPr/>
        <p:txBody>
          <a:bodyPr/>
          <a:lstStyle/>
          <a:p>
            <a:fld id="{3C7DD11D-4D4B-44CD-967E-E72649DA09FC}" type="slidenum">
              <a:rPr lang="en-GB" smtClean="0"/>
              <a:t>‹#›</a:t>
            </a:fld>
            <a:endParaRPr lang="en-GB"/>
          </a:p>
        </p:txBody>
      </p:sp>
    </p:spTree>
    <p:extLst>
      <p:ext uri="{BB962C8B-B14F-4D97-AF65-F5344CB8AC3E}">
        <p14:creationId xmlns:p14="http://schemas.microsoft.com/office/powerpoint/2010/main" val="1751176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9DFA8-4265-4A37-990C-7D33BE0E403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77322D8-013E-4F3A-B73B-72B7C06225B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2DDA7FA-6CD1-4615-96ED-0E8ACFA1919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E163E4C-561C-4CE3-8E17-7736A4E816FC}"/>
              </a:ext>
            </a:extLst>
          </p:cNvPr>
          <p:cNvSpPr>
            <a:spLocks noGrp="1"/>
          </p:cNvSpPr>
          <p:nvPr>
            <p:ph type="dt" sz="half" idx="10"/>
          </p:nvPr>
        </p:nvSpPr>
        <p:spPr/>
        <p:txBody>
          <a:bodyPr/>
          <a:lstStyle/>
          <a:p>
            <a:fld id="{B4F01786-9905-426D-933B-ACA4ECBB4A36}" type="datetimeFigureOut">
              <a:rPr lang="en-GB" smtClean="0"/>
              <a:t>23/08/2024</a:t>
            </a:fld>
            <a:endParaRPr lang="en-GB"/>
          </a:p>
        </p:txBody>
      </p:sp>
      <p:sp>
        <p:nvSpPr>
          <p:cNvPr id="6" name="Footer Placeholder 5">
            <a:extLst>
              <a:ext uri="{FF2B5EF4-FFF2-40B4-BE49-F238E27FC236}">
                <a16:creationId xmlns:a16="http://schemas.microsoft.com/office/drawing/2014/main" id="{3ACEA918-5462-47C9-87E4-EA1E6BBD0E9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85022F6-16DE-4A75-A086-B99A3F34DD1C}"/>
              </a:ext>
            </a:extLst>
          </p:cNvPr>
          <p:cNvSpPr>
            <a:spLocks noGrp="1"/>
          </p:cNvSpPr>
          <p:nvPr>
            <p:ph type="sldNum" sz="quarter" idx="12"/>
          </p:nvPr>
        </p:nvSpPr>
        <p:spPr/>
        <p:txBody>
          <a:bodyPr/>
          <a:lstStyle/>
          <a:p>
            <a:fld id="{3C7DD11D-4D4B-44CD-967E-E72649DA09FC}" type="slidenum">
              <a:rPr lang="en-GB" smtClean="0"/>
              <a:t>‹#›</a:t>
            </a:fld>
            <a:endParaRPr lang="en-GB"/>
          </a:p>
        </p:txBody>
      </p:sp>
    </p:spTree>
    <p:extLst>
      <p:ext uri="{BB962C8B-B14F-4D97-AF65-F5344CB8AC3E}">
        <p14:creationId xmlns:p14="http://schemas.microsoft.com/office/powerpoint/2010/main" val="1537472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E7C96-4898-417C-B951-0050C9B2BA8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E66EDAB-CD7C-4238-BE2A-DDF0CF20F0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A705442-C02A-4E63-8B66-CD8F476C0B1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59E1DE6-018D-4699-BB35-2D6870D59E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6C63AF0-9FDC-41A1-A10E-2B31F9AD8F2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A8CFCBA-4707-4585-B037-B9B7688692C4}"/>
              </a:ext>
            </a:extLst>
          </p:cNvPr>
          <p:cNvSpPr>
            <a:spLocks noGrp="1"/>
          </p:cNvSpPr>
          <p:nvPr>
            <p:ph type="dt" sz="half" idx="10"/>
          </p:nvPr>
        </p:nvSpPr>
        <p:spPr/>
        <p:txBody>
          <a:bodyPr/>
          <a:lstStyle/>
          <a:p>
            <a:fld id="{B4F01786-9905-426D-933B-ACA4ECBB4A36}" type="datetimeFigureOut">
              <a:rPr lang="en-GB" smtClean="0"/>
              <a:t>23/08/2024</a:t>
            </a:fld>
            <a:endParaRPr lang="en-GB"/>
          </a:p>
        </p:txBody>
      </p:sp>
      <p:sp>
        <p:nvSpPr>
          <p:cNvPr id="8" name="Footer Placeholder 7">
            <a:extLst>
              <a:ext uri="{FF2B5EF4-FFF2-40B4-BE49-F238E27FC236}">
                <a16:creationId xmlns:a16="http://schemas.microsoft.com/office/drawing/2014/main" id="{5AC2A91C-3820-4C21-8C00-CF4C2225E56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C765499-2A93-4851-832B-72CCA2927E6E}"/>
              </a:ext>
            </a:extLst>
          </p:cNvPr>
          <p:cNvSpPr>
            <a:spLocks noGrp="1"/>
          </p:cNvSpPr>
          <p:nvPr>
            <p:ph type="sldNum" sz="quarter" idx="12"/>
          </p:nvPr>
        </p:nvSpPr>
        <p:spPr/>
        <p:txBody>
          <a:bodyPr/>
          <a:lstStyle/>
          <a:p>
            <a:fld id="{3C7DD11D-4D4B-44CD-967E-E72649DA09FC}" type="slidenum">
              <a:rPr lang="en-GB" smtClean="0"/>
              <a:t>‹#›</a:t>
            </a:fld>
            <a:endParaRPr lang="en-GB"/>
          </a:p>
        </p:txBody>
      </p:sp>
    </p:spTree>
    <p:extLst>
      <p:ext uri="{BB962C8B-B14F-4D97-AF65-F5344CB8AC3E}">
        <p14:creationId xmlns:p14="http://schemas.microsoft.com/office/powerpoint/2010/main" val="1198007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57CD9-3525-4A82-A0D9-BFD6AAB9BF5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1BD1711-0FEE-44A9-AD59-591DBAADBA83}"/>
              </a:ext>
            </a:extLst>
          </p:cNvPr>
          <p:cNvSpPr>
            <a:spLocks noGrp="1"/>
          </p:cNvSpPr>
          <p:nvPr>
            <p:ph type="dt" sz="half" idx="10"/>
          </p:nvPr>
        </p:nvSpPr>
        <p:spPr/>
        <p:txBody>
          <a:bodyPr/>
          <a:lstStyle/>
          <a:p>
            <a:fld id="{B4F01786-9905-426D-933B-ACA4ECBB4A36}" type="datetimeFigureOut">
              <a:rPr lang="en-GB" smtClean="0"/>
              <a:t>23/08/2024</a:t>
            </a:fld>
            <a:endParaRPr lang="en-GB"/>
          </a:p>
        </p:txBody>
      </p:sp>
      <p:sp>
        <p:nvSpPr>
          <p:cNvPr id="4" name="Footer Placeholder 3">
            <a:extLst>
              <a:ext uri="{FF2B5EF4-FFF2-40B4-BE49-F238E27FC236}">
                <a16:creationId xmlns:a16="http://schemas.microsoft.com/office/drawing/2014/main" id="{43AE4B98-036F-4480-B995-384B1BE7329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F43E110-30B6-4840-8062-07DB67043541}"/>
              </a:ext>
            </a:extLst>
          </p:cNvPr>
          <p:cNvSpPr>
            <a:spLocks noGrp="1"/>
          </p:cNvSpPr>
          <p:nvPr>
            <p:ph type="sldNum" sz="quarter" idx="12"/>
          </p:nvPr>
        </p:nvSpPr>
        <p:spPr/>
        <p:txBody>
          <a:bodyPr/>
          <a:lstStyle/>
          <a:p>
            <a:fld id="{3C7DD11D-4D4B-44CD-967E-E72649DA09FC}" type="slidenum">
              <a:rPr lang="en-GB" smtClean="0"/>
              <a:t>‹#›</a:t>
            </a:fld>
            <a:endParaRPr lang="en-GB"/>
          </a:p>
        </p:txBody>
      </p:sp>
    </p:spTree>
    <p:extLst>
      <p:ext uri="{BB962C8B-B14F-4D97-AF65-F5344CB8AC3E}">
        <p14:creationId xmlns:p14="http://schemas.microsoft.com/office/powerpoint/2010/main" val="2484295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3469C6-ABAD-4ACC-A11F-3277905464E3}"/>
              </a:ext>
            </a:extLst>
          </p:cNvPr>
          <p:cNvSpPr>
            <a:spLocks noGrp="1"/>
          </p:cNvSpPr>
          <p:nvPr>
            <p:ph type="dt" sz="half" idx="10"/>
          </p:nvPr>
        </p:nvSpPr>
        <p:spPr/>
        <p:txBody>
          <a:bodyPr/>
          <a:lstStyle/>
          <a:p>
            <a:fld id="{B4F01786-9905-426D-933B-ACA4ECBB4A36}" type="datetimeFigureOut">
              <a:rPr lang="en-GB" smtClean="0"/>
              <a:t>23/08/2024</a:t>
            </a:fld>
            <a:endParaRPr lang="en-GB"/>
          </a:p>
        </p:txBody>
      </p:sp>
      <p:sp>
        <p:nvSpPr>
          <p:cNvPr id="3" name="Footer Placeholder 2">
            <a:extLst>
              <a:ext uri="{FF2B5EF4-FFF2-40B4-BE49-F238E27FC236}">
                <a16:creationId xmlns:a16="http://schemas.microsoft.com/office/drawing/2014/main" id="{365F38D7-0096-4714-9B29-F2F3C49C2E9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0039329-CFC8-4EB7-AE3C-A2B3533C7720}"/>
              </a:ext>
            </a:extLst>
          </p:cNvPr>
          <p:cNvSpPr>
            <a:spLocks noGrp="1"/>
          </p:cNvSpPr>
          <p:nvPr>
            <p:ph type="sldNum" sz="quarter" idx="12"/>
          </p:nvPr>
        </p:nvSpPr>
        <p:spPr/>
        <p:txBody>
          <a:bodyPr/>
          <a:lstStyle/>
          <a:p>
            <a:fld id="{3C7DD11D-4D4B-44CD-967E-E72649DA09FC}" type="slidenum">
              <a:rPr lang="en-GB" smtClean="0"/>
              <a:t>‹#›</a:t>
            </a:fld>
            <a:endParaRPr lang="en-GB"/>
          </a:p>
        </p:txBody>
      </p:sp>
    </p:spTree>
    <p:extLst>
      <p:ext uri="{BB962C8B-B14F-4D97-AF65-F5344CB8AC3E}">
        <p14:creationId xmlns:p14="http://schemas.microsoft.com/office/powerpoint/2010/main" val="427779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69374-FC56-4FA9-9EB7-805910043C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3781177-8989-4778-8FFA-9B6BEEA82D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C08A73F-A759-4380-9776-542A0F135D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6F0FB32-C803-45E1-A02D-D03B9D906B04}"/>
              </a:ext>
            </a:extLst>
          </p:cNvPr>
          <p:cNvSpPr>
            <a:spLocks noGrp="1"/>
          </p:cNvSpPr>
          <p:nvPr>
            <p:ph type="dt" sz="half" idx="10"/>
          </p:nvPr>
        </p:nvSpPr>
        <p:spPr/>
        <p:txBody>
          <a:bodyPr/>
          <a:lstStyle/>
          <a:p>
            <a:fld id="{B4F01786-9905-426D-933B-ACA4ECBB4A36}" type="datetimeFigureOut">
              <a:rPr lang="en-GB" smtClean="0"/>
              <a:t>23/08/2024</a:t>
            </a:fld>
            <a:endParaRPr lang="en-GB"/>
          </a:p>
        </p:txBody>
      </p:sp>
      <p:sp>
        <p:nvSpPr>
          <p:cNvPr id="6" name="Footer Placeholder 5">
            <a:extLst>
              <a:ext uri="{FF2B5EF4-FFF2-40B4-BE49-F238E27FC236}">
                <a16:creationId xmlns:a16="http://schemas.microsoft.com/office/drawing/2014/main" id="{66ACCE26-778B-436A-86D8-54EB219C647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B21E5FF-B100-4B55-8E66-28149FB5984D}"/>
              </a:ext>
            </a:extLst>
          </p:cNvPr>
          <p:cNvSpPr>
            <a:spLocks noGrp="1"/>
          </p:cNvSpPr>
          <p:nvPr>
            <p:ph type="sldNum" sz="quarter" idx="12"/>
          </p:nvPr>
        </p:nvSpPr>
        <p:spPr/>
        <p:txBody>
          <a:bodyPr/>
          <a:lstStyle/>
          <a:p>
            <a:fld id="{3C7DD11D-4D4B-44CD-967E-E72649DA09FC}" type="slidenum">
              <a:rPr lang="en-GB" smtClean="0"/>
              <a:t>‹#›</a:t>
            </a:fld>
            <a:endParaRPr lang="en-GB"/>
          </a:p>
        </p:txBody>
      </p:sp>
    </p:spTree>
    <p:extLst>
      <p:ext uri="{BB962C8B-B14F-4D97-AF65-F5344CB8AC3E}">
        <p14:creationId xmlns:p14="http://schemas.microsoft.com/office/powerpoint/2010/main" val="1641340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ABC70-00C5-49EF-8577-696BC8D038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8CCFF1E-01DD-491B-BF9A-320322D804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E9A14FD-40A2-4FCF-B4FC-5F88C6B090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7DA344D-19D5-4121-B615-EB3F9C740BE2}"/>
              </a:ext>
            </a:extLst>
          </p:cNvPr>
          <p:cNvSpPr>
            <a:spLocks noGrp="1"/>
          </p:cNvSpPr>
          <p:nvPr>
            <p:ph type="dt" sz="half" idx="10"/>
          </p:nvPr>
        </p:nvSpPr>
        <p:spPr/>
        <p:txBody>
          <a:bodyPr/>
          <a:lstStyle/>
          <a:p>
            <a:fld id="{B4F01786-9905-426D-933B-ACA4ECBB4A36}" type="datetimeFigureOut">
              <a:rPr lang="en-GB" smtClean="0"/>
              <a:t>23/08/2024</a:t>
            </a:fld>
            <a:endParaRPr lang="en-GB"/>
          </a:p>
        </p:txBody>
      </p:sp>
      <p:sp>
        <p:nvSpPr>
          <p:cNvPr id="6" name="Footer Placeholder 5">
            <a:extLst>
              <a:ext uri="{FF2B5EF4-FFF2-40B4-BE49-F238E27FC236}">
                <a16:creationId xmlns:a16="http://schemas.microsoft.com/office/drawing/2014/main" id="{2E9DA5E9-88B3-4FDE-BB93-8DABFE75C30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DCD407E-44D7-4B07-95D1-BCA8C8901D81}"/>
              </a:ext>
            </a:extLst>
          </p:cNvPr>
          <p:cNvSpPr>
            <a:spLocks noGrp="1"/>
          </p:cNvSpPr>
          <p:nvPr>
            <p:ph type="sldNum" sz="quarter" idx="12"/>
          </p:nvPr>
        </p:nvSpPr>
        <p:spPr/>
        <p:txBody>
          <a:bodyPr/>
          <a:lstStyle/>
          <a:p>
            <a:fld id="{3C7DD11D-4D4B-44CD-967E-E72649DA09FC}" type="slidenum">
              <a:rPr lang="en-GB" smtClean="0"/>
              <a:t>‹#›</a:t>
            </a:fld>
            <a:endParaRPr lang="en-GB"/>
          </a:p>
        </p:txBody>
      </p:sp>
    </p:spTree>
    <p:extLst>
      <p:ext uri="{BB962C8B-B14F-4D97-AF65-F5344CB8AC3E}">
        <p14:creationId xmlns:p14="http://schemas.microsoft.com/office/powerpoint/2010/main" val="42048200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DEDFB-AE81-43D4-938D-4B142868EBA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0B3A54A-C50F-4956-82F5-B4644D60FD8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D54E547-FC1D-4912-AEB6-3BC38A62E47D}"/>
              </a:ext>
            </a:extLst>
          </p:cNvPr>
          <p:cNvSpPr>
            <a:spLocks noGrp="1"/>
          </p:cNvSpPr>
          <p:nvPr>
            <p:ph type="dt" sz="half" idx="10"/>
          </p:nvPr>
        </p:nvSpPr>
        <p:spPr/>
        <p:txBody>
          <a:bodyPr/>
          <a:lstStyle/>
          <a:p>
            <a:fld id="{B4F01786-9905-426D-933B-ACA4ECBB4A36}" type="datetimeFigureOut">
              <a:rPr lang="en-GB" smtClean="0"/>
              <a:t>23/08/2024</a:t>
            </a:fld>
            <a:endParaRPr lang="en-GB"/>
          </a:p>
        </p:txBody>
      </p:sp>
      <p:sp>
        <p:nvSpPr>
          <p:cNvPr id="5" name="Footer Placeholder 4">
            <a:extLst>
              <a:ext uri="{FF2B5EF4-FFF2-40B4-BE49-F238E27FC236}">
                <a16:creationId xmlns:a16="http://schemas.microsoft.com/office/drawing/2014/main" id="{055A2423-9128-4F69-AB00-A6CB14EFFC7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FB1EC74-B5E2-47A5-A816-F13B7F58929E}"/>
              </a:ext>
            </a:extLst>
          </p:cNvPr>
          <p:cNvSpPr>
            <a:spLocks noGrp="1"/>
          </p:cNvSpPr>
          <p:nvPr>
            <p:ph type="sldNum" sz="quarter" idx="12"/>
          </p:nvPr>
        </p:nvSpPr>
        <p:spPr/>
        <p:txBody>
          <a:bodyPr/>
          <a:lstStyle/>
          <a:p>
            <a:fld id="{3C7DD11D-4D4B-44CD-967E-E72649DA09FC}" type="slidenum">
              <a:rPr lang="en-GB" smtClean="0"/>
              <a:t>‹#›</a:t>
            </a:fld>
            <a:endParaRPr lang="en-GB"/>
          </a:p>
        </p:txBody>
      </p:sp>
    </p:spTree>
    <p:extLst>
      <p:ext uri="{BB962C8B-B14F-4D97-AF65-F5344CB8AC3E}">
        <p14:creationId xmlns:p14="http://schemas.microsoft.com/office/powerpoint/2010/main" val="1565246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ED253A6-10C5-4A90-B0C7-3D13E2B8458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C24BF0A-C76A-4549-B624-3C5A78397B0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B1BEE40-4E48-4865-ADB8-C80812BD25E4}"/>
              </a:ext>
            </a:extLst>
          </p:cNvPr>
          <p:cNvSpPr>
            <a:spLocks noGrp="1"/>
          </p:cNvSpPr>
          <p:nvPr>
            <p:ph type="dt" sz="half" idx="10"/>
          </p:nvPr>
        </p:nvSpPr>
        <p:spPr/>
        <p:txBody>
          <a:bodyPr/>
          <a:lstStyle/>
          <a:p>
            <a:fld id="{B4F01786-9905-426D-933B-ACA4ECBB4A36}" type="datetimeFigureOut">
              <a:rPr lang="en-GB" smtClean="0"/>
              <a:t>23/08/2024</a:t>
            </a:fld>
            <a:endParaRPr lang="en-GB"/>
          </a:p>
        </p:txBody>
      </p:sp>
      <p:sp>
        <p:nvSpPr>
          <p:cNvPr id="5" name="Footer Placeholder 4">
            <a:extLst>
              <a:ext uri="{FF2B5EF4-FFF2-40B4-BE49-F238E27FC236}">
                <a16:creationId xmlns:a16="http://schemas.microsoft.com/office/drawing/2014/main" id="{4F39C397-3BBC-4A6B-8C67-0EA04B61700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C64D68B-E515-4570-A0A6-CB2B152849F3}"/>
              </a:ext>
            </a:extLst>
          </p:cNvPr>
          <p:cNvSpPr>
            <a:spLocks noGrp="1"/>
          </p:cNvSpPr>
          <p:nvPr>
            <p:ph type="sldNum" sz="quarter" idx="12"/>
          </p:nvPr>
        </p:nvSpPr>
        <p:spPr/>
        <p:txBody>
          <a:bodyPr/>
          <a:lstStyle/>
          <a:p>
            <a:fld id="{3C7DD11D-4D4B-44CD-967E-E72649DA09FC}" type="slidenum">
              <a:rPr lang="en-GB" smtClean="0"/>
              <a:t>‹#›</a:t>
            </a:fld>
            <a:endParaRPr lang="en-GB"/>
          </a:p>
        </p:txBody>
      </p:sp>
    </p:spTree>
    <p:extLst>
      <p:ext uri="{BB962C8B-B14F-4D97-AF65-F5344CB8AC3E}">
        <p14:creationId xmlns:p14="http://schemas.microsoft.com/office/powerpoint/2010/main" val="2460304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4E8F12C-221F-4D4D-A9DA-BFE2FF97ED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76931F1-01A8-4FD4-93FF-ABF7D60790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15430C7-22A3-481F-B22F-1449AC21E8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F01786-9905-426D-933B-ACA4ECBB4A36}" type="datetimeFigureOut">
              <a:rPr lang="en-GB" smtClean="0"/>
              <a:t>23/08/2024</a:t>
            </a:fld>
            <a:endParaRPr lang="en-GB"/>
          </a:p>
        </p:txBody>
      </p:sp>
      <p:sp>
        <p:nvSpPr>
          <p:cNvPr id="5" name="Footer Placeholder 4">
            <a:extLst>
              <a:ext uri="{FF2B5EF4-FFF2-40B4-BE49-F238E27FC236}">
                <a16:creationId xmlns:a16="http://schemas.microsoft.com/office/drawing/2014/main" id="{2D1BB1F9-EA05-4DA9-BB86-7CA6995722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7CB3B59-8AB6-4635-892C-DF4F6D9E47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7DD11D-4D4B-44CD-967E-E72649DA09FC}" type="slidenum">
              <a:rPr lang="en-GB" smtClean="0"/>
              <a:t>‹#›</a:t>
            </a:fld>
            <a:endParaRPr lang="en-GB"/>
          </a:p>
        </p:txBody>
      </p:sp>
    </p:spTree>
    <p:extLst>
      <p:ext uri="{BB962C8B-B14F-4D97-AF65-F5344CB8AC3E}">
        <p14:creationId xmlns:p14="http://schemas.microsoft.com/office/powerpoint/2010/main" val="32911126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www.facebook.com/groups/438202318539240/permalink/457106519982153/" TargetMode="External"/><Relationship Id="rId3" Type="http://schemas.openxmlformats.org/officeDocument/2006/relationships/hyperlink" Target="https://www.facebook.com/groups/438202318539240/permalink/439112138448258" TargetMode="External"/><Relationship Id="rId7" Type="http://schemas.openxmlformats.org/officeDocument/2006/relationships/hyperlink" Target="https://www.facebook.com/groups/438202318539240/permalink/445064834519655/" TargetMode="External"/><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hyperlink" Target="https://www.facebook.com/groups/438202318539240/permalink/438243715201767/" TargetMode="External"/><Relationship Id="rId5" Type="http://schemas.openxmlformats.org/officeDocument/2006/relationships/hyperlink" Target="https://www.facebook.com/groups/438202318539240/permalink/451112970581508/" TargetMode="External"/><Relationship Id="rId4" Type="http://schemas.openxmlformats.org/officeDocument/2006/relationships/hyperlink" Target="https://www.facebook.com/groups/438202318539240/permalink/479567377736067/" TargetMode="External"/><Relationship Id="rId9" Type="http://schemas.openxmlformats.org/officeDocument/2006/relationships/hyperlink" Target="https://www.facebook.com/groups/438202318539240/permalink/45710884331525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103724-02FE-4779-A8DB-594796E19E3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943" t="23114" b="11457"/>
          <a:stretch/>
        </p:blipFill>
        <p:spPr>
          <a:xfrm>
            <a:off x="223302" y="212838"/>
            <a:ext cx="2829435" cy="720415"/>
          </a:xfrm>
          <a:prstGeom prst="rect">
            <a:avLst/>
          </a:prstGeom>
        </p:spPr>
      </p:pic>
      <p:sp>
        <p:nvSpPr>
          <p:cNvPr id="7" name="Rectangle 6">
            <a:extLst>
              <a:ext uri="{FF2B5EF4-FFF2-40B4-BE49-F238E27FC236}">
                <a16:creationId xmlns:a16="http://schemas.microsoft.com/office/drawing/2014/main" id="{A781F018-26E7-47F5-A2F3-803321837A3A}"/>
              </a:ext>
            </a:extLst>
          </p:cNvPr>
          <p:cNvSpPr/>
          <p:nvPr/>
        </p:nvSpPr>
        <p:spPr>
          <a:xfrm>
            <a:off x="3690637" y="212838"/>
            <a:ext cx="7671075" cy="492443"/>
          </a:xfrm>
          <a:prstGeom prst="rect">
            <a:avLst/>
          </a:prstGeom>
          <a:noFill/>
        </p:spPr>
        <p:txBody>
          <a:bodyPr wrap="none" lIns="91440" tIns="45720" rIns="91440" bIns="45720">
            <a:spAutoFit/>
          </a:bodyPr>
          <a:lstStyle/>
          <a:p>
            <a:pPr algn="ctr"/>
            <a:r>
              <a:rPr lang="en-US" sz="2600" dirty="0">
                <a:ln w="0"/>
                <a:solidFill>
                  <a:srgbClr val="15C2FF"/>
                </a:solidFill>
                <a:effectLst>
                  <a:outerShdw blurRad="38100" dist="25400" dir="5400000" algn="ctr" rotWithShape="0">
                    <a:srgbClr val="6E747A">
                      <a:alpha val="43000"/>
                    </a:srgbClr>
                  </a:outerShdw>
                </a:effectLst>
              </a:rPr>
              <a:t>SANCTIONS – DETENTION, ISOLATION &amp; PUNISHMENTS</a:t>
            </a:r>
            <a:endParaRPr lang="en-US" sz="2600" b="0" cap="none" spc="0" dirty="0">
              <a:ln w="0"/>
              <a:solidFill>
                <a:srgbClr val="15C2FF"/>
              </a:solidFill>
              <a:effectLst>
                <a:outerShdw blurRad="38100" dist="25400" dir="5400000" algn="ctr" rotWithShape="0">
                  <a:srgbClr val="6E747A">
                    <a:alpha val="43000"/>
                  </a:srgbClr>
                </a:outerShdw>
              </a:effectLst>
            </a:endParaRPr>
          </a:p>
        </p:txBody>
      </p:sp>
      <p:sp>
        <p:nvSpPr>
          <p:cNvPr id="9" name="Rectangle: Rounded Corners 8">
            <a:extLst>
              <a:ext uri="{FF2B5EF4-FFF2-40B4-BE49-F238E27FC236}">
                <a16:creationId xmlns:a16="http://schemas.microsoft.com/office/drawing/2014/main" id="{0863D208-5F7E-4AF9-BE93-B199774D0DDA}"/>
              </a:ext>
            </a:extLst>
          </p:cNvPr>
          <p:cNvSpPr/>
          <p:nvPr/>
        </p:nvSpPr>
        <p:spPr>
          <a:xfrm>
            <a:off x="6169288" y="1215463"/>
            <a:ext cx="5367534" cy="710908"/>
          </a:xfrm>
          <a:prstGeom prst="roundRect">
            <a:avLst/>
          </a:prstGeom>
          <a:ln w="28575"/>
          <a:effectLst>
            <a:glow rad="1016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GB" b="1" dirty="0"/>
              <a:t>WHAT CAN YOU DO?</a:t>
            </a:r>
          </a:p>
        </p:txBody>
      </p:sp>
      <p:sp>
        <p:nvSpPr>
          <p:cNvPr id="14" name="Rectangle: Rounded Corners 13">
            <a:extLst>
              <a:ext uri="{FF2B5EF4-FFF2-40B4-BE49-F238E27FC236}">
                <a16:creationId xmlns:a16="http://schemas.microsoft.com/office/drawing/2014/main" id="{AAD1E083-FB43-4E9D-AE96-4F2D81536B0C}"/>
              </a:ext>
            </a:extLst>
          </p:cNvPr>
          <p:cNvSpPr/>
          <p:nvPr/>
        </p:nvSpPr>
        <p:spPr>
          <a:xfrm>
            <a:off x="6169287" y="2023649"/>
            <a:ext cx="5367535" cy="4553147"/>
          </a:xfrm>
          <a:prstGeom prst="roundRect">
            <a:avLst/>
          </a:prstGeom>
          <a:ln w="28575"/>
          <a:effectLst>
            <a:glow rad="1016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t"/>
          <a:lstStyle/>
          <a:p>
            <a:r>
              <a:rPr lang="en-GB" sz="1100" dirty="0"/>
              <a:t>If your child is receiving lots of school sanctions, this may be an indication they are </a:t>
            </a:r>
            <a:r>
              <a:rPr lang="en-GB" sz="1100" b="1" dirty="0"/>
              <a:t>not receiving enough support</a:t>
            </a:r>
            <a:r>
              <a:rPr lang="en-GB" sz="1100" dirty="0"/>
              <a:t>. ‘Behaviour’ is a form of </a:t>
            </a:r>
            <a:r>
              <a:rPr lang="en-GB" sz="1100" b="1" dirty="0"/>
              <a:t>communication</a:t>
            </a:r>
            <a:r>
              <a:rPr lang="en-GB" sz="1100" dirty="0"/>
              <a:t> and can be a sign of </a:t>
            </a:r>
            <a:r>
              <a:rPr lang="en-GB" sz="1100" b="1" dirty="0"/>
              <a:t>unmet needs</a:t>
            </a:r>
            <a:r>
              <a:rPr lang="en-GB" sz="1100" dirty="0"/>
              <a:t>. </a:t>
            </a:r>
          </a:p>
          <a:p>
            <a:endParaRPr lang="en-GB" sz="1100" dirty="0"/>
          </a:p>
          <a:p>
            <a:r>
              <a:rPr lang="en-GB" sz="1100" u="sng" dirty="0"/>
              <a:t>If your CYP has an IEP / Pupil Passport:</a:t>
            </a:r>
          </a:p>
          <a:p>
            <a:pPr marL="171450" indent="-171450">
              <a:buFontTx/>
              <a:buChar char="-"/>
            </a:pPr>
            <a:r>
              <a:rPr lang="en-GB" sz="1100" dirty="0"/>
              <a:t>Request reasonable adjustments are made to support your CYP with their SEN which can include adjustments to the school’s behaviour policy using our </a:t>
            </a:r>
            <a:r>
              <a:rPr lang="en-GB" sz="1100" dirty="0">
                <a:hlinkClick r:id="rId3"/>
              </a:rPr>
              <a:t>template letter</a:t>
            </a:r>
            <a:endParaRPr lang="en-GB" sz="1100" dirty="0"/>
          </a:p>
          <a:p>
            <a:pPr marL="171450" indent="-171450">
              <a:buFontTx/>
              <a:buChar char="-"/>
            </a:pPr>
            <a:r>
              <a:rPr lang="en-GB" sz="1100" dirty="0"/>
              <a:t>If school do not act, use our template letter to raise </a:t>
            </a:r>
            <a:r>
              <a:rPr lang="en-GB" sz="1100" dirty="0">
                <a:hlinkClick r:id="rId4"/>
              </a:rPr>
              <a:t>informal complaint prior to stage 1</a:t>
            </a:r>
            <a:endParaRPr lang="en-GB" sz="1100" dirty="0"/>
          </a:p>
          <a:p>
            <a:pPr marL="171450" indent="-171450">
              <a:buFontTx/>
              <a:buChar char="-"/>
            </a:pPr>
            <a:r>
              <a:rPr lang="en-GB" sz="1100" dirty="0"/>
              <a:t>If school still fails to make reasonable adjustment despite requests to do so, use our </a:t>
            </a:r>
            <a:r>
              <a:rPr lang="en-GB" sz="1100" dirty="0">
                <a:hlinkClick r:id="rId5"/>
              </a:rPr>
              <a:t>discrimination complaint letter</a:t>
            </a:r>
            <a:endParaRPr lang="en-GB" sz="1100" dirty="0"/>
          </a:p>
          <a:p>
            <a:pPr marL="171450" indent="-171450">
              <a:buFontTx/>
              <a:buChar char="-"/>
            </a:pPr>
            <a:r>
              <a:rPr lang="en-GB" sz="1100" dirty="0"/>
              <a:t>If reasonable adjustments are being made but your CYP needs extra support, discuss with SENCO and ask school to request an EHC needs assessment, or you can do this yourself using our </a:t>
            </a:r>
            <a:r>
              <a:rPr lang="en-GB" sz="1100" dirty="0">
                <a:hlinkClick r:id="rId6"/>
              </a:rPr>
              <a:t>letter</a:t>
            </a:r>
            <a:r>
              <a:rPr lang="en-GB" sz="1100" dirty="0"/>
              <a:t>.</a:t>
            </a:r>
          </a:p>
          <a:p>
            <a:endParaRPr lang="en-GB" sz="1100" dirty="0"/>
          </a:p>
          <a:p>
            <a:endParaRPr lang="en-GB" sz="1100" dirty="0"/>
          </a:p>
          <a:p>
            <a:r>
              <a:rPr lang="en-GB" sz="1100" u="sng" dirty="0"/>
              <a:t>If your CYP has an EHCP:</a:t>
            </a:r>
          </a:p>
          <a:p>
            <a:pPr marL="171450" indent="-171450">
              <a:buFontTx/>
              <a:buChar char="-"/>
            </a:pPr>
            <a:r>
              <a:rPr lang="en-GB" sz="1100" dirty="0"/>
              <a:t>If school are not complying with the EHCP, use our </a:t>
            </a:r>
            <a:r>
              <a:rPr lang="en-GB" sz="1100" dirty="0">
                <a:hlinkClick r:id="rId7"/>
              </a:rPr>
              <a:t>template letter </a:t>
            </a:r>
            <a:r>
              <a:rPr lang="en-GB" sz="1100" dirty="0"/>
              <a:t>to complain</a:t>
            </a:r>
          </a:p>
          <a:p>
            <a:pPr marL="171450" indent="-171450">
              <a:buFontTx/>
              <a:buChar char="-"/>
            </a:pPr>
            <a:r>
              <a:rPr lang="en-GB" sz="1100" dirty="0"/>
              <a:t>If provisions in the EHCP are not effective and the annual review is not due soon, you can </a:t>
            </a:r>
            <a:r>
              <a:rPr lang="en-GB" sz="1100" dirty="0">
                <a:hlinkClick r:id="rId8"/>
              </a:rPr>
              <a:t>request an early review</a:t>
            </a:r>
            <a:endParaRPr lang="en-GB" sz="1100" dirty="0"/>
          </a:p>
          <a:p>
            <a:pPr marL="171450" indent="-171450">
              <a:buFontTx/>
              <a:buChar char="-"/>
            </a:pPr>
            <a:r>
              <a:rPr lang="en-GB" sz="1100" dirty="0"/>
              <a:t>If child’s needs have changed since the last EHCP was issued, a different kind of help is needed or you think a different type of provision is required, you can </a:t>
            </a:r>
            <a:r>
              <a:rPr lang="en-GB" sz="1100" dirty="0">
                <a:hlinkClick r:id="rId9"/>
              </a:rPr>
              <a:t>request a reassessment</a:t>
            </a:r>
            <a:endParaRPr lang="en-GB" sz="1100" dirty="0"/>
          </a:p>
          <a:p>
            <a:endParaRPr lang="en-GB" sz="1100" dirty="0"/>
          </a:p>
          <a:p>
            <a:endParaRPr lang="en-GB" sz="1100" dirty="0"/>
          </a:p>
        </p:txBody>
      </p:sp>
      <p:sp>
        <p:nvSpPr>
          <p:cNvPr id="5" name="Rectangle: Rounded Corners 4">
            <a:extLst>
              <a:ext uri="{FF2B5EF4-FFF2-40B4-BE49-F238E27FC236}">
                <a16:creationId xmlns:a16="http://schemas.microsoft.com/office/drawing/2014/main" id="{010DD306-DABC-FFB6-F415-15D5B05FF73F}"/>
              </a:ext>
            </a:extLst>
          </p:cNvPr>
          <p:cNvSpPr/>
          <p:nvPr/>
        </p:nvSpPr>
        <p:spPr>
          <a:xfrm>
            <a:off x="337602" y="1215463"/>
            <a:ext cx="5367534" cy="710908"/>
          </a:xfrm>
          <a:prstGeom prst="roundRect">
            <a:avLst/>
          </a:prstGeom>
          <a:ln w="28575"/>
          <a:effectLst>
            <a:glow rad="1016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GB" b="1" dirty="0"/>
              <a:t>THE LAW ON SANCTIONS</a:t>
            </a:r>
          </a:p>
        </p:txBody>
      </p:sp>
      <p:sp>
        <p:nvSpPr>
          <p:cNvPr id="6" name="Rectangle: Rounded Corners 5">
            <a:extLst>
              <a:ext uri="{FF2B5EF4-FFF2-40B4-BE49-F238E27FC236}">
                <a16:creationId xmlns:a16="http://schemas.microsoft.com/office/drawing/2014/main" id="{7AF3627F-7D17-ADDC-F01F-15C11954F604}"/>
              </a:ext>
            </a:extLst>
          </p:cNvPr>
          <p:cNvSpPr/>
          <p:nvPr/>
        </p:nvSpPr>
        <p:spPr>
          <a:xfrm>
            <a:off x="337602" y="2092014"/>
            <a:ext cx="5367534" cy="4553147"/>
          </a:xfrm>
          <a:prstGeom prst="roundRect">
            <a:avLst/>
          </a:prstGeom>
          <a:ln w="28575"/>
          <a:effectLst>
            <a:glow rad="1016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t"/>
          <a:lstStyle/>
          <a:p>
            <a:r>
              <a:rPr lang="en-GB" sz="1100" dirty="0"/>
              <a:t>Every school must have a behaviour policy. Teachers can discipline students whose conduct falls below the standard which is </a:t>
            </a:r>
            <a:r>
              <a:rPr lang="en-GB" sz="1100" b="1" dirty="0"/>
              <a:t>reasonably expected </a:t>
            </a:r>
            <a:r>
              <a:rPr lang="en-GB" sz="1100" dirty="0"/>
              <a:t>of them. </a:t>
            </a:r>
          </a:p>
          <a:p>
            <a:endParaRPr lang="en-GB" sz="1100" dirty="0"/>
          </a:p>
          <a:p>
            <a:r>
              <a:rPr lang="en-GB" sz="1100" dirty="0"/>
              <a:t>This should be </a:t>
            </a:r>
            <a:r>
              <a:rPr lang="en-GB" sz="1100" b="1" dirty="0"/>
              <a:t>fair and consistent </a:t>
            </a:r>
            <a:r>
              <a:rPr lang="en-GB" sz="1100" dirty="0"/>
              <a:t>in line with the behaviour policy. </a:t>
            </a:r>
          </a:p>
          <a:p>
            <a:endParaRPr lang="en-GB" sz="1100" dirty="0"/>
          </a:p>
          <a:p>
            <a:r>
              <a:rPr lang="en-GB" sz="1100" dirty="0"/>
              <a:t>Parental agreement is not required for detentions and detentions can be during school hours or, </a:t>
            </a:r>
            <a:r>
              <a:rPr lang="en-GB" sz="1100" b="1" dirty="0"/>
              <a:t>where reasonable</a:t>
            </a:r>
            <a:r>
              <a:rPr lang="en-GB" sz="1100" dirty="0"/>
              <a:t>, outside of school hours.</a:t>
            </a:r>
          </a:p>
          <a:p>
            <a:endParaRPr lang="en-GB" sz="1100" dirty="0"/>
          </a:p>
          <a:p>
            <a:r>
              <a:rPr lang="en-GB" sz="1100" dirty="0"/>
              <a:t>Schools must consider whether sanctions are </a:t>
            </a:r>
            <a:r>
              <a:rPr lang="en-GB" sz="1100" b="1" dirty="0"/>
              <a:t>appropriate and proportionate</a:t>
            </a:r>
            <a:r>
              <a:rPr lang="en-GB" sz="1100" dirty="0"/>
              <a:t> and whether there are </a:t>
            </a:r>
            <a:r>
              <a:rPr lang="en-GB" sz="1100" b="1" dirty="0"/>
              <a:t>special circumstances including SEN and disability</a:t>
            </a:r>
            <a:r>
              <a:rPr lang="en-GB" sz="1100" dirty="0"/>
              <a:t>. Schools must act</a:t>
            </a:r>
            <a:r>
              <a:rPr lang="en-GB" sz="1100" b="1" dirty="0"/>
              <a:t> lawfully </a:t>
            </a:r>
            <a:r>
              <a:rPr lang="en-GB" sz="1100" dirty="0"/>
              <a:t>and not discriminate against disabled pupils.</a:t>
            </a:r>
          </a:p>
          <a:p>
            <a:endParaRPr lang="en-GB" sz="1100" dirty="0"/>
          </a:p>
          <a:p>
            <a:r>
              <a:rPr lang="en-GB" sz="1100" dirty="0"/>
              <a:t>Each teacher is accountable to following a </a:t>
            </a:r>
            <a:r>
              <a:rPr lang="en-GB" sz="1100" b="1" dirty="0"/>
              <a:t>differentiated approach</a:t>
            </a:r>
            <a:r>
              <a:rPr lang="en-GB" sz="1100" dirty="0"/>
              <a:t> for SEN or following the </a:t>
            </a:r>
            <a:r>
              <a:rPr lang="en-GB" sz="1100" b="1" dirty="0"/>
              <a:t>provisions set out in an EHCP</a:t>
            </a:r>
            <a:r>
              <a:rPr lang="en-GB" sz="1100" dirty="0"/>
              <a:t>.</a:t>
            </a:r>
          </a:p>
          <a:p>
            <a:endParaRPr lang="en-GB" sz="1100" dirty="0"/>
          </a:p>
          <a:p>
            <a:r>
              <a:rPr lang="en-GB" sz="1100" dirty="0"/>
              <a:t>Section 15 of the Equality Act 2010 makes it </a:t>
            </a:r>
            <a:r>
              <a:rPr lang="en-GB" sz="1100" b="1" dirty="0"/>
              <a:t>illegal to treat a disabled person unfairly </a:t>
            </a:r>
            <a:r>
              <a:rPr lang="en-GB" sz="1100" dirty="0"/>
              <a:t>because of something related to their disability.</a:t>
            </a:r>
          </a:p>
          <a:p>
            <a:endParaRPr lang="en-GB" sz="1100" dirty="0"/>
          </a:p>
          <a:p>
            <a:r>
              <a:rPr lang="en-GB" sz="1100" dirty="0"/>
              <a:t>Section 20 of the Equality Act 2010 </a:t>
            </a:r>
            <a:r>
              <a:rPr lang="en-GB" sz="1100" b="1" dirty="0"/>
              <a:t>requires reasonable adjustments </a:t>
            </a:r>
            <a:r>
              <a:rPr lang="en-GB" sz="1100" dirty="0"/>
              <a:t>to be made for individuals with disabilities to ensure that they are not </a:t>
            </a:r>
            <a:r>
              <a:rPr lang="en-GB" sz="1100" b="1" dirty="0"/>
              <a:t>unfairly disadvantaged </a:t>
            </a:r>
            <a:r>
              <a:rPr lang="en-GB" sz="1100" dirty="0"/>
              <a:t>compared to others. Schools have a ‘</a:t>
            </a:r>
            <a:r>
              <a:rPr lang="en-GB" sz="1100" b="1" dirty="0"/>
              <a:t>duty to make anticipatory adjustments</a:t>
            </a:r>
            <a:r>
              <a:rPr lang="en-GB" sz="1100" dirty="0"/>
              <a:t>’ meaning schools should give thought in advance to what a ‘disabled’ CYP might require to </a:t>
            </a:r>
            <a:r>
              <a:rPr lang="en-GB" sz="1100" b="1" dirty="0"/>
              <a:t>prevent them from being disadvantaged</a:t>
            </a:r>
            <a:r>
              <a:rPr lang="en-GB" sz="1100" dirty="0"/>
              <a:t>. This extends to sanctions.</a:t>
            </a:r>
          </a:p>
          <a:p>
            <a:endParaRPr lang="en-GB" sz="1100" dirty="0"/>
          </a:p>
          <a:p>
            <a:endParaRPr lang="en-GB" sz="1100" dirty="0"/>
          </a:p>
        </p:txBody>
      </p:sp>
      <p:sp>
        <p:nvSpPr>
          <p:cNvPr id="2" name="TextBox 1">
            <a:extLst>
              <a:ext uri="{FF2B5EF4-FFF2-40B4-BE49-F238E27FC236}">
                <a16:creationId xmlns:a16="http://schemas.microsoft.com/office/drawing/2014/main" id="{821BF8EC-5E4D-FB1E-A2C8-EE9DD39012CC}"/>
              </a:ext>
            </a:extLst>
          </p:cNvPr>
          <p:cNvSpPr txBox="1"/>
          <p:nvPr/>
        </p:nvSpPr>
        <p:spPr>
          <a:xfrm>
            <a:off x="10494235" y="56477"/>
            <a:ext cx="2085174" cy="215444"/>
          </a:xfrm>
          <a:prstGeom prst="rect">
            <a:avLst/>
          </a:prstGeom>
          <a:noFill/>
        </p:spPr>
        <p:txBody>
          <a:bodyPr wrap="square" rtlCol="0">
            <a:spAutoFit/>
          </a:bodyPr>
          <a:lstStyle/>
          <a:p>
            <a:r>
              <a:rPr lang="en-GB" sz="800" dirty="0"/>
              <a:t>© 2024 SEN Parent Support Group</a:t>
            </a:r>
          </a:p>
        </p:txBody>
      </p:sp>
    </p:spTree>
    <p:extLst>
      <p:ext uri="{BB962C8B-B14F-4D97-AF65-F5344CB8AC3E}">
        <p14:creationId xmlns:p14="http://schemas.microsoft.com/office/powerpoint/2010/main" val="3767461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4105</TotalTime>
  <Words>454</Words>
  <Application>Microsoft Office PowerPoint</Application>
  <PresentationFormat>Widescreen</PresentationFormat>
  <Paragraphs>30</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Ryan, Samantha</dc:creator>
  <cp:lastModifiedBy>Samantha Ryan</cp:lastModifiedBy>
  <cp:revision>50</cp:revision>
  <cp:lastPrinted>2024-05-10T11:39:24Z</cp:lastPrinted>
  <dcterms:created xsi:type="dcterms:W3CDTF">2024-05-05T09:36:06Z</dcterms:created>
  <dcterms:modified xsi:type="dcterms:W3CDTF">2024-08-23T11:26:56Z</dcterms:modified>
</cp:coreProperties>
</file>