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7315200" cy="96012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iBtzQkpggmAiqJitxKltUXAmgo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4EC40A-51C0-4413-ACC7-7376DF9CFD69}" v="1" dt="2024-08-10T09:50:40.1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1" Type="http://schemas.microsoft.com/office/2016/11/relationships/changesInfo" Target="changesInfos/changesInfo1.xml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antha Ryan" userId="28f21136ccc6b6f4" providerId="LiveId" clId="{7C4EC40A-51C0-4413-ACC7-7376DF9CFD69}"/>
    <pc:docChg chg="modSld">
      <pc:chgData name="Samantha Ryan" userId="28f21136ccc6b6f4" providerId="LiveId" clId="{7C4EC40A-51C0-4413-ACC7-7376DF9CFD69}" dt="2024-09-14T07:10:53.116" v="11" actId="14861"/>
      <pc:docMkLst>
        <pc:docMk/>
      </pc:docMkLst>
      <pc:sldChg chg="addSp modSp mod modNotes">
        <pc:chgData name="Samantha Ryan" userId="28f21136ccc6b6f4" providerId="LiveId" clId="{7C4EC40A-51C0-4413-ACC7-7376DF9CFD69}" dt="2024-09-14T07:10:53.116" v="11" actId="14861"/>
        <pc:sldMkLst>
          <pc:docMk/>
          <pc:sldMk cId="0" sldId="256"/>
        </pc:sldMkLst>
        <pc:spChg chg="add mod">
          <ac:chgData name="Samantha Ryan" userId="28f21136ccc6b6f4" providerId="LiveId" clId="{7C4EC40A-51C0-4413-ACC7-7376DF9CFD69}" dt="2024-08-10T09:50:43.937" v="1" actId="1076"/>
          <ac:spMkLst>
            <pc:docMk/>
            <pc:sldMk cId="0" sldId="256"/>
            <ac:spMk id="2" creationId="{D08243B4-2831-E51A-20AB-AF73B8FFF5EA}"/>
          </ac:spMkLst>
        </pc:spChg>
        <pc:spChg chg="mod">
          <ac:chgData name="Samantha Ryan" userId="28f21136ccc6b6f4" providerId="LiveId" clId="{7C4EC40A-51C0-4413-ACC7-7376DF9CFD69}" dt="2024-08-23T11:28:35.566" v="9" actId="14100"/>
          <ac:spMkLst>
            <pc:docMk/>
            <pc:sldMk cId="0" sldId="256"/>
            <ac:spMk id="85" creationId="{00000000-0000-0000-0000-000000000000}"/>
          </ac:spMkLst>
        </pc:spChg>
        <pc:spChg chg="mod">
          <ac:chgData name="Samantha Ryan" userId="28f21136ccc6b6f4" providerId="LiveId" clId="{7C4EC40A-51C0-4413-ACC7-7376DF9CFD69}" dt="2024-09-14T07:10:53.116" v="11" actId="14861"/>
          <ac:spMkLst>
            <pc:docMk/>
            <pc:sldMk cId="0" sldId="256"/>
            <ac:spMk id="86" creationId="{00000000-0000-0000-0000-000000000000}"/>
          </ac:spMkLst>
        </pc:spChg>
        <pc:spChg chg="mod">
          <ac:chgData name="Samantha Ryan" userId="28f21136ccc6b6f4" providerId="LiveId" clId="{7C4EC40A-51C0-4413-ACC7-7376DF9CFD69}" dt="2024-09-14T07:10:53.116" v="11" actId="14861"/>
          <ac:spMkLst>
            <pc:docMk/>
            <pc:sldMk cId="0" sldId="256"/>
            <ac:spMk id="87" creationId="{00000000-0000-0000-0000-000000000000}"/>
          </ac:spMkLst>
        </pc:spChg>
        <pc:spChg chg="mod">
          <ac:chgData name="Samantha Ryan" userId="28f21136ccc6b6f4" providerId="LiveId" clId="{7C4EC40A-51C0-4413-ACC7-7376DF9CFD69}" dt="2024-09-14T07:10:53.116" v="11" actId="14861"/>
          <ac:spMkLst>
            <pc:docMk/>
            <pc:sldMk cId="0" sldId="256"/>
            <ac:spMk id="88" creationId="{00000000-0000-0000-0000-000000000000}"/>
          </ac:spMkLst>
        </pc:spChg>
        <pc:spChg chg="mod">
          <ac:chgData name="Samantha Ryan" userId="28f21136ccc6b6f4" providerId="LiveId" clId="{7C4EC40A-51C0-4413-ACC7-7376DF9CFD69}" dt="2024-09-14T07:10:53.116" v="11" actId="14861"/>
          <ac:spMkLst>
            <pc:docMk/>
            <pc:sldMk cId="0" sldId="256"/>
            <ac:spMk id="89" creationId="{00000000-0000-0000-0000-000000000000}"/>
          </ac:spMkLst>
        </pc:spChg>
        <pc:spChg chg="mod">
          <ac:chgData name="Samantha Ryan" userId="28f21136ccc6b6f4" providerId="LiveId" clId="{7C4EC40A-51C0-4413-ACC7-7376DF9CFD69}" dt="2024-09-14T07:10:53.116" v="11" actId="14861"/>
          <ac:spMkLst>
            <pc:docMk/>
            <pc:sldMk cId="0" sldId="256"/>
            <ac:spMk id="90" creationId="{00000000-0000-0000-0000-000000000000}"/>
          </ac:spMkLst>
        </pc:spChg>
        <pc:spChg chg="mod">
          <ac:chgData name="Samantha Ryan" userId="28f21136ccc6b6f4" providerId="LiveId" clId="{7C4EC40A-51C0-4413-ACC7-7376DF9CFD69}" dt="2024-09-14T07:10:53.116" v="11" actId="14861"/>
          <ac:spMkLst>
            <pc:docMk/>
            <pc:sldMk cId="0" sldId="256"/>
            <ac:spMk id="91" creationId="{00000000-0000-0000-0000-000000000000}"/>
          </ac:spMkLst>
        </pc:spChg>
        <pc:spChg chg="mod">
          <ac:chgData name="Samantha Ryan" userId="28f21136ccc6b6f4" providerId="LiveId" clId="{7C4EC40A-51C0-4413-ACC7-7376DF9CFD69}" dt="2024-09-14T07:10:53.116" v="11" actId="14861"/>
          <ac:spMkLst>
            <pc:docMk/>
            <pc:sldMk cId="0" sldId="256"/>
            <ac:spMk id="92" creationId="{00000000-0000-0000-0000-000000000000}"/>
          </ac:spMkLst>
        </pc:spChg>
        <pc:spChg chg="mod">
          <ac:chgData name="Samantha Ryan" userId="28f21136ccc6b6f4" providerId="LiveId" clId="{7C4EC40A-51C0-4413-ACC7-7376DF9CFD69}" dt="2024-09-14T07:10:53.116" v="11" actId="14861"/>
          <ac:spMkLst>
            <pc:docMk/>
            <pc:sldMk cId="0" sldId="256"/>
            <ac:spMk id="93" creationId="{00000000-0000-0000-0000-000000000000}"/>
          </ac:spMkLst>
        </pc:spChg>
        <pc:picChg chg="mod">
          <ac:chgData name="Samantha Ryan" userId="28f21136ccc6b6f4" providerId="LiveId" clId="{7C4EC40A-51C0-4413-ACC7-7376DF9CFD69}" dt="2024-08-23T11:28:38.916" v="10" actId="14100"/>
          <ac:picMkLst>
            <pc:docMk/>
            <pc:sldMk cId="0" sldId="256"/>
            <ac:picMk id="8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19425" y="720075"/>
            <a:ext cx="4877025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groups/438202318539240/permalink/448424760850329/" TargetMode="External"/><Relationship Id="rId13" Type="http://schemas.openxmlformats.org/officeDocument/2006/relationships/hyperlink" Target="https://www.facebook.com/groups/438202318539240/permalink/444520437907428/" TargetMode="External"/><Relationship Id="rId18" Type="http://schemas.openxmlformats.org/officeDocument/2006/relationships/hyperlink" Target="https://www.facebook.com/groups/438202318539240/permalink/438325475193591/" TargetMode="External"/><Relationship Id="rId3" Type="http://schemas.openxmlformats.org/officeDocument/2006/relationships/image" Target="../media/image1.jpg"/><Relationship Id="rId21" Type="http://schemas.openxmlformats.org/officeDocument/2006/relationships/hyperlink" Target="https://www.facebook.com/groups/438202318539240/permalink/479527027740102/" TargetMode="External"/><Relationship Id="rId7" Type="http://schemas.openxmlformats.org/officeDocument/2006/relationships/hyperlink" Target="https://www.facebook.com/groups/438202318539240/permalink/466064879086317" TargetMode="External"/><Relationship Id="rId12" Type="http://schemas.openxmlformats.org/officeDocument/2006/relationships/hyperlink" Target="https://www.facebook.com/photo/?fbid=10159974819461724&amp;set=g.438202318539240" TargetMode="External"/><Relationship Id="rId17" Type="http://schemas.openxmlformats.org/officeDocument/2006/relationships/hyperlink" Target="https://www.facebook.com/groups/438202318539240/permalink/439822431710562/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www.facebook.com/groups/438202318539240/permalink/442933968066075/" TargetMode="External"/><Relationship Id="rId20" Type="http://schemas.openxmlformats.org/officeDocument/2006/relationships/hyperlink" Target="https://www.facebook.com/groups/438202318539240/permalink/480684710957667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acebook.com/groups/438202318539240/permalink/449325277426944/" TargetMode="External"/><Relationship Id="rId11" Type="http://schemas.openxmlformats.org/officeDocument/2006/relationships/hyperlink" Target="https://www.facebook.com/groups/438202318539240/permalink/460649586294513/" TargetMode="External"/><Relationship Id="rId5" Type="http://schemas.openxmlformats.org/officeDocument/2006/relationships/hyperlink" Target="https://www.facebook.com/groups/438202318539240/permalink/446254337734038/" TargetMode="External"/><Relationship Id="rId15" Type="http://schemas.openxmlformats.org/officeDocument/2006/relationships/hyperlink" Target="https://www.facebook.com/groups/438202318539240/permalink/451112970581508/" TargetMode="External"/><Relationship Id="rId10" Type="http://schemas.openxmlformats.org/officeDocument/2006/relationships/hyperlink" Target="https://www.nhs.uk/using-the-nhs/about-the-nhs/your-choices-in-the-nhs/" TargetMode="External"/><Relationship Id="rId19" Type="http://schemas.openxmlformats.org/officeDocument/2006/relationships/hyperlink" Target="https://www.facebook.com/groups/438202318539240/permalink/438243715201767/" TargetMode="External"/><Relationship Id="rId4" Type="http://schemas.openxmlformats.org/officeDocument/2006/relationships/hyperlink" Target="https://www.facebook.com/groups/438202318539240/permalink/439142928445179/" TargetMode="External"/><Relationship Id="rId9" Type="http://schemas.openxmlformats.org/officeDocument/2006/relationships/hyperlink" Target="https://www.facebook.com/groups/438202318539240/permalink/447713687588103/?paipv=0&amp;eav=AfZO6a2b9ZbLkPnQKfv1j7wUi2K23fMOmCPQpGtzfKlBcdIoiykSkvwLoT56TNYCtr8&amp;_rdr" TargetMode="External"/><Relationship Id="rId14" Type="http://schemas.openxmlformats.org/officeDocument/2006/relationships/hyperlink" Target="https://www.facebook.com/groups/438202318539240/permalink/439112138448258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l="2943" t="23114" b="11456"/>
          <a:stretch/>
        </p:blipFill>
        <p:spPr>
          <a:xfrm>
            <a:off x="223302" y="212838"/>
            <a:ext cx="2239679" cy="72041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>
            <a:off x="3554362" y="311435"/>
            <a:ext cx="6415064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0" i="0" u="none" strike="noStrike" cap="none" dirty="0">
                <a:solidFill>
                  <a:srgbClr val="15C2FF"/>
                </a:solidFill>
                <a:latin typeface="Calibri"/>
                <a:ea typeface="Calibri"/>
                <a:cs typeface="Calibri"/>
                <a:sym typeface="Calibri"/>
              </a:rPr>
              <a:t>THE SEN PROCESS PRIOR TO EHCP (APDR) …</a:t>
            </a:r>
            <a:endParaRPr dirty="0"/>
          </a:p>
        </p:txBody>
      </p:sp>
      <p:sp>
        <p:nvSpPr>
          <p:cNvPr id="86" name="Google Shape;86;p1"/>
          <p:cNvSpPr/>
          <p:nvPr/>
        </p:nvSpPr>
        <p:spPr>
          <a:xfrm>
            <a:off x="223302" y="1235053"/>
            <a:ext cx="2715135" cy="104304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 NOT YET IDENTIFIED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are noticing some difficulties</a:t>
            </a:r>
            <a:endParaRPr/>
          </a:p>
        </p:txBody>
      </p:sp>
      <p:sp>
        <p:nvSpPr>
          <p:cNvPr id="87" name="Google Shape;87;p1"/>
          <p:cNvSpPr/>
          <p:nvPr/>
        </p:nvSpPr>
        <p:spPr>
          <a:xfrm>
            <a:off x="3238675" y="1235052"/>
            <a:ext cx="2715135" cy="104304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 IDENTIFIED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have / are seeking diagnosis</a:t>
            </a:r>
            <a:endParaRPr/>
          </a:p>
        </p:txBody>
      </p:sp>
      <p:sp>
        <p:nvSpPr>
          <p:cNvPr id="88" name="Google Shape;88;p1"/>
          <p:cNvSpPr/>
          <p:nvPr/>
        </p:nvSpPr>
        <p:spPr>
          <a:xfrm>
            <a:off x="6238192" y="1235052"/>
            <a:ext cx="2715135" cy="104304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NEEDS NOT BEING MET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ADPR cycle not working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9190919" y="1240440"/>
            <a:ext cx="2715135" cy="104304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EHC NEEDS ASSESSMENT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EHCP is applied for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23302" y="2460397"/>
            <a:ext cx="2715135" cy="420435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will likely be researching to identify any reason your child may be struggling. Here are some of our guides: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 collecting with prompts</a:t>
            </a:r>
            <a:endParaRPr sz="12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Capturing traits &amp; needs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Understanding SEN acronyms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Sensory profile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 should be considered where a pupil is making less than expected progress under these 4 broad areas: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Cognition &amp; learning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Communication and interaction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Social, emotional &amp; mental health (SEMH)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Sensory and/or physical needs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3238675" y="2460396"/>
            <a:ext cx="2715135" cy="420435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Ensure child is placed on the SEN register. </a:t>
            </a:r>
            <a:r>
              <a:rPr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Letter to SENCO </a:t>
            </a: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needed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Read quick guide on </a:t>
            </a:r>
            <a:r>
              <a:rPr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law for SENCOs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seeking a diagnosis, using your </a:t>
            </a:r>
            <a:r>
              <a:rPr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right to choose </a:t>
            </a: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(England) may reduce the waiting list. </a:t>
            </a:r>
            <a:r>
              <a:rPr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RTC Letter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Ensure that SENCO is following the </a:t>
            </a:r>
            <a:r>
              <a:rPr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ADPR process</a:t>
            </a: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A learning / support plan (IEP / ISP) should be started.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Ensure </a:t>
            </a:r>
            <a:r>
              <a:rPr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reasonable adjustments </a:t>
            </a: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being made that. If not, use our </a:t>
            </a:r>
            <a:r>
              <a:rPr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letter to request</a:t>
            </a: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If not being followed, use our </a:t>
            </a:r>
            <a:r>
              <a:rPr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complaint letter</a:t>
            </a: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Make sure you start recording events using </a:t>
            </a:r>
            <a:r>
              <a:rPr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our template</a:t>
            </a: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track all interactions with school.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6254048" y="2460396"/>
            <a:ext cx="2715135" cy="420435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may be noticing a change in your child’s behaviour e.g.: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Increased anxiety which may impact on mood, sleep, eating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Anxiety about going to school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Withdrawal that is unusual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a child is unable to attend school, use our template to request </a:t>
            </a:r>
            <a:r>
              <a:rPr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absences are authorised and request support</a:t>
            </a: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The LA legally has to provide alternate education after 15 days. Use our template to request the </a:t>
            </a:r>
            <a:r>
              <a:rPr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 provide education</a:t>
            </a: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Request that a request is made by school for an EHCP.</a:t>
            </a:r>
            <a:endParaRPr/>
          </a:p>
        </p:txBody>
      </p:sp>
      <p:sp>
        <p:nvSpPr>
          <p:cNvPr id="93" name="Google Shape;93;p1"/>
          <p:cNvSpPr/>
          <p:nvPr/>
        </p:nvSpPr>
        <p:spPr>
          <a:xfrm>
            <a:off x="9253563" y="2460395"/>
            <a:ext cx="2715135" cy="420435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Educational Health Care Plan is a legal document that identifies the needs of the child and the provision that must be implemented to support them.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your school refuses to submit an application, you can do this yourself using our letter to </a:t>
            </a:r>
            <a:r>
              <a:rPr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request an EHC Needs assessment</a:t>
            </a: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submitting a request, ensure both parent and child voice is included. Using ‘</a:t>
            </a:r>
            <a:r>
              <a:rPr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it is to be me</a:t>
            </a: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’ could be a good start, but tailor this to your child.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Make sure you read our next guides: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EHCP Timeline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to do while you are waiting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8243B4-2831-E51A-20AB-AF73B8FFF5EA}"/>
              </a:ext>
            </a:extLst>
          </p:cNvPr>
          <p:cNvSpPr txBox="1"/>
          <p:nvPr/>
        </p:nvSpPr>
        <p:spPr>
          <a:xfrm>
            <a:off x="10370643" y="85528"/>
            <a:ext cx="20851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© 2024 SEN Parent Support Group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424</Words>
  <Application>Microsoft Office PowerPoint</Application>
  <PresentationFormat>Widescreen</PresentationFormat>
  <Paragraphs>56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Ryan, Samantha</dc:creator>
  <cp:lastModifiedBy>Samantha Ryan</cp:lastModifiedBy>
  <cp:revision>1</cp:revision>
  <dcterms:created xsi:type="dcterms:W3CDTF">2024-05-05T09:36:06Z</dcterms:created>
  <dcterms:modified xsi:type="dcterms:W3CDTF">2024-09-14T07:11:00Z</dcterms:modified>
</cp:coreProperties>
</file>