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2A2E"/>
    <a:srgbClr val="15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A580C-6A69-45D6-8AF1-54433D650BA4}" v="2" dt="2024-08-23T11:32:44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yan" userId="28f21136ccc6b6f4" providerId="LiveId" clId="{C0E6E0D8-5547-44A4-AD16-B6AF332138E1}"/>
    <pc:docChg chg="undo custSel modSld">
      <pc:chgData name="Samantha Ryan" userId="28f21136ccc6b6f4" providerId="LiveId" clId="{C0E6E0D8-5547-44A4-AD16-B6AF332138E1}" dt="2024-07-20T08:06:25.285" v="3" actId="478"/>
      <pc:docMkLst>
        <pc:docMk/>
      </pc:docMkLst>
      <pc:sldChg chg="addSp delSp mod">
        <pc:chgData name="Samantha Ryan" userId="28f21136ccc6b6f4" providerId="LiveId" clId="{C0E6E0D8-5547-44A4-AD16-B6AF332138E1}" dt="2024-07-20T08:06:25.285" v="3" actId="478"/>
        <pc:sldMkLst>
          <pc:docMk/>
          <pc:sldMk cId="1377929013" sldId="256"/>
        </pc:sldMkLst>
        <pc:picChg chg="add del">
          <ac:chgData name="Samantha Ryan" userId="28f21136ccc6b6f4" providerId="LiveId" clId="{C0E6E0D8-5547-44A4-AD16-B6AF332138E1}" dt="2024-07-20T08:06:25.285" v="3" actId="478"/>
          <ac:picMkLst>
            <pc:docMk/>
            <pc:sldMk cId="1377929013" sldId="256"/>
            <ac:picMk id="2" creationId="{F31FA58B-BDF9-45DE-869C-6903ECD4A7A7}"/>
          </ac:picMkLst>
        </pc:picChg>
        <pc:picChg chg="add del">
          <ac:chgData name="Samantha Ryan" userId="28f21136ccc6b6f4" providerId="LiveId" clId="{C0E6E0D8-5547-44A4-AD16-B6AF332138E1}" dt="2024-07-20T08:06:24.394" v="2" actId="478"/>
          <ac:picMkLst>
            <pc:docMk/>
            <pc:sldMk cId="1377929013" sldId="256"/>
            <ac:picMk id="4" creationId="{4320B561-7A51-4747-8BEC-38476293B03C}"/>
          </ac:picMkLst>
        </pc:picChg>
      </pc:sldChg>
    </pc:docChg>
  </pc:docChgLst>
  <pc:docChgLst>
    <pc:chgData name="Samantha Ryan" userId="28f21136ccc6b6f4" providerId="LiveId" clId="{06CA580C-6A69-45D6-8AF1-54433D650BA4}"/>
    <pc:docChg chg="custSel modSld">
      <pc:chgData name="Samantha Ryan" userId="28f21136ccc6b6f4" providerId="LiveId" clId="{06CA580C-6A69-45D6-8AF1-54433D650BA4}" dt="2024-08-23T11:32:58.217" v="4" actId="1076"/>
      <pc:docMkLst>
        <pc:docMk/>
      </pc:docMkLst>
      <pc:sldChg chg="addSp delSp modSp mod">
        <pc:chgData name="Samantha Ryan" userId="28f21136ccc6b6f4" providerId="LiveId" clId="{06CA580C-6A69-45D6-8AF1-54433D650BA4}" dt="2024-08-23T11:32:58.217" v="4" actId="1076"/>
        <pc:sldMkLst>
          <pc:docMk/>
          <pc:sldMk cId="1377929013" sldId="256"/>
        </pc:sldMkLst>
        <pc:spChg chg="add del mod">
          <ac:chgData name="Samantha Ryan" userId="28f21136ccc6b6f4" providerId="LiveId" clId="{06CA580C-6A69-45D6-8AF1-54433D650BA4}" dt="2024-08-23T11:32:43.920" v="2" actId="21"/>
          <ac:spMkLst>
            <pc:docMk/>
            <pc:sldMk cId="1377929013" sldId="256"/>
            <ac:spMk id="3" creationId="{F9ECC052-5F03-010F-F512-15FDD709A2F3}"/>
          </ac:spMkLst>
        </pc:spChg>
        <pc:spChg chg="add mod">
          <ac:chgData name="Samantha Ryan" userId="28f21136ccc6b6f4" providerId="LiveId" clId="{06CA580C-6A69-45D6-8AF1-54433D650BA4}" dt="2024-08-23T11:32:58.217" v="4" actId="1076"/>
          <ac:spMkLst>
            <pc:docMk/>
            <pc:sldMk cId="1377929013" sldId="256"/>
            <ac:spMk id="7" creationId="{F9ECC052-5F03-010F-F512-15FDD709A2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B1222-4735-4F16-B25C-1991FDB0335D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874D-E96F-4920-8ED7-71AB3958E6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788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9E2A-DA9B-47EA-9DE6-AEFB9D2A2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FFB08-2F58-48AF-9804-C75827181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D511-5655-47F6-BCAF-FE1F5B7B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64008-29D3-4BAF-9845-B83A3134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D1610-E6AC-4182-93AC-24E335FD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4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4153-90D1-4277-8873-7D8E3C90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CD5C9-4577-4D09-A2AA-3B9C43B73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EE22C-B91C-435B-8E29-2A4BAFC52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8B47F-CB61-45A6-AD44-764D6B31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7016A-EF26-4A87-9608-74AA9670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4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76A9-2074-4091-A0E2-7C2455CCE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72E83-0EB0-4754-93B7-0B40CE174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B18F-C4B9-4816-B537-C4B448C1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CC18-C4A9-4D72-8F3F-1AA58EC86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9BDDB-ED9E-4B25-A0A5-3581C7B2C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20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42E6-76ED-4E91-BD74-698B9773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C645-DAFC-46E6-BE4D-65A9F069F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EF0C1-3142-491F-89A2-A13C5C2C0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5D0F2-D25E-4FDE-9A4F-95AE860B8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9B526-E715-4D80-BF44-74BEC862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4D049-A671-4733-B2ED-25EF10F7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73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AEEB-025E-456A-AC3A-1895BB380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23DB2-64DC-4E8E-A35A-8F2C9C343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E4CE2-6B24-40EC-A49F-2112D5317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92CC1-A8DD-4159-99AF-C6C14330E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72861-FD20-4CE8-931A-40EF02B10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A46248-E829-44CC-96A2-6A78364D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47D28-7A0E-4AF7-B60C-D9A74EC8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7B212-3968-4450-AA1E-B550ED55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85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866CB-996C-4585-BE84-827E5A4F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DA7F0D-774E-4463-9D8D-E6D2C0BC9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6A14DA-BFCE-4E4C-832A-627AB3E1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E7300-8D6F-42D6-95DF-9895DAFE1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6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D1B9A-BE58-419C-B848-A7EFF130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D9157-87B3-49CB-9534-C704EBD1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7C2B3-FDED-44E6-80C2-294456E7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8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6B05-B9F3-468D-9A52-88F5CF5D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95F14-2CEF-4DE7-9E2C-30BC6DB7A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31316-3885-448C-8EBE-7BDE2F3CE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31D01-AC0F-4F86-AEF9-E8406C5B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6383E-F895-4470-A2BD-5CD9669B3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8933E-917E-4A2D-82DC-83787D94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5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FBDB-10F6-4E2D-A7A1-9ED06037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B8D28D-339C-4451-A695-165FCF694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09D98-3725-454D-9AD4-B931ED94B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4FF59-3E7E-4C44-85CD-F70C53E7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75367-5E55-4C47-8BA9-C9D955E6B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7652A-CFFA-4B11-AD74-53D4A4EA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17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5D75-4EFB-498C-8EB5-F79DE2F6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1BB97-3B1D-4369-A884-ADA389882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37136-CDCB-4F75-B66D-4F9A51B7D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9A7D5-4777-4468-B1A1-CB149BEB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2B6DD-EEF3-49AA-AD64-D9A6BBEE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23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622D69-D3E5-41A6-9E64-D5C52D6B1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400CAE-23A0-4A6E-A306-38D1E486E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3DA39-7A1D-49B7-8AB8-BB12EA06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66C69-F8D5-4BB7-B165-B8366214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1D57-3763-4FF3-A2DC-4AA787D0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19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53251-6E4F-4EFE-8CC0-208B7D80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C217F-644F-49A1-AD0D-8D955B6BD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6C0CF-71B3-4C12-8141-295BE5A55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D165-DC25-4C71-B61F-6E76898CF897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C9FBD-FF71-4BB0-9603-827F6FEA9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2DA4C-1F31-49E2-8CA3-67D48A1D2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DAC2-4881-4F14-BA4D-B68C0C524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29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3C49D5-2570-5CCB-3025-B8194F78FD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176168" y="184557"/>
            <a:ext cx="2348127" cy="59786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21F888-2588-45B1-A199-DDD177953514}"/>
              </a:ext>
            </a:extLst>
          </p:cNvPr>
          <p:cNvSpPr/>
          <p:nvPr/>
        </p:nvSpPr>
        <p:spPr>
          <a:xfrm>
            <a:off x="2905753" y="144791"/>
            <a:ext cx="77730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 PSG GUIDES – EHCP ANNUAL REVIEW TIMELINE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8222FB-EC26-4EEA-ABAE-CFB53EB582F7}"/>
              </a:ext>
            </a:extLst>
          </p:cNvPr>
          <p:cNvSpPr/>
          <p:nvPr/>
        </p:nvSpPr>
        <p:spPr>
          <a:xfrm>
            <a:off x="1990715" y="1459555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2 WEEKS PRIOR TO AR MEETING</a:t>
            </a:r>
          </a:p>
          <a:p>
            <a:endParaRPr lang="en-GB" sz="800" dirty="0"/>
          </a:p>
          <a:p>
            <a:r>
              <a:rPr lang="en-GB" sz="1000" dirty="0"/>
              <a:t>LA must send meeting invite / reports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FA58B-BDF9-45DE-869C-6903ECD4A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19" y="957396"/>
            <a:ext cx="1518718" cy="2777988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247D314-A0AA-4816-B1DF-3ACB621D9155}"/>
              </a:ext>
            </a:extLst>
          </p:cNvPr>
          <p:cNvSpPr/>
          <p:nvPr/>
        </p:nvSpPr>
        <p:spPr>
          <a:xfrm>
            <a:off x="4557313" y="1459555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AR MEETING</a:t>
            </a:r>
          </a:p>
          <a:p>
            <a:endParaRPr lang="en-GB" sz="800" dirty="0"/>
          </a:p>
          <a:p>
            <a:endParaRPr lang="en-GB" sz="120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573FE0D-95D7-4517-B9E9-7532689F8174}"/>
              </a:ext>
            </a:extLst>
          </p:cNvPr>
          <p:cNvSpPr/>
          <p:nvPr/>
        </p:nvSpPr>
        <p:spPr>
          <a:xfrm>
            <a:off x="7123927" y="1459552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WITHIN 2 WEEKS OF AR MEETING</a:t>
            </a:r>
          </a:p>
          <a:p>
            <a:endParaRPr lang="en-GB" sz="800" dirty="0"/>
          </a:p>
          <a:p>
            <a:r>
              <a:rPr lang="en-GB" sz="1000" dirty="0"/>
              <a:t>Written report circulated</a:t>
            </a:r>
          </a:p>
          <a:p>
            <a:endParaRPr lang="en-GB" sz="1200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5062B15-AF32-4C3E-8953-57D52D2A29B5}"/>
              </a:ext>
            </a:extLst>
          </p:cNvPr>
          <p:cNvSpPr/>
          <p:nvPr/>
        </p:nvSpPr>
        <p:spPr>
          <a:xfrm>
            <a:off x="9690525" y="1456552"/>
            <a:ext cx="2348127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WITHIN 4 WEEKS OF AR MEETING</a:t>
            </a:r>
          </a:p>
          <a:p>
            <a:endParaRPr lang="en-GB" sz="800" dirty="0"/>
          </a:p>
          <a:p>
            <a:r>
              <a:rPr lang="en-GB" sz="1000" dirty="0"/>
              <a:t>Decision to maintain, amend or cease</a:t>
            </a:r>
            <a:endParaRPr lang="en-GB" sz="1200" dirty="0"/>
          </a:p>
          <a:p>
            <a:endParaRPr lang="en-GB" sz="12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052C5E0-7AE4-4DBE-A9E3-137EE4AB4B9B}"/>
              </a:ext>
            </a:extLst>
          </p:cNvPr>
          <p:cNvSpPr/>
          <p:nvPr/>
        </p:nvSpPr>
        <p:spPr>
          <a:xfrm>
            <a:off x="1990711" y="2676944"/>
            <a:ext cx="2348127" cy="1854577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Invitation should be sent to parent / YP, EY provider / headteacher, LA officers, health care professionals, other relevant 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Info / advice should be gathered and shared at least 2 weeks prior to the meeting including obtaining suggestions about changes to the EHCP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D1AB7E3-278B-4ADF-B924-0BA4F3A551C0}"/>
              </a:ext>
            </a:extLst>
          </p:cNvPr>
          <p:cNvSpPr/>
          <p:nvPr/>
        </p:nvSpPr>
        <p:spPr>
          <a:xfrm>
            <a:off x="4557313" y="2676944"/>
            <a:ext cx="2348127" cy="1854577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The LA are responsible for ensuring the process is followed but are not obliged to attend unless specifically requested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Prepare your own notes prior to the meeting and ensure everything is discussed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48E5D12-7D08-4F47-B2F9-4582DA90CED9}"/>
              </a:ext>
            </a:extLst>
          </p:cNvPr>
          <p:cNvSpPr/>
          <p:nvPr/>
        </p:nvSpPr>
        <p:spPr>
          <a:xfrm>
            <a:off x="1990716" y="4705865"/>
            <a:ext cx="2348127" cy="1962023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NOT GIVEN 2 WEEKS?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You should consider asking to postpone to ensure sufficient time to prepare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9D7AD1E-417B-45B2-A70A-94CFFAF0E7F9}"/>
              </a:ext>
            </a:extLst>
          </p:cNvPr>
          <p:cNvSpPr/>
          <p:nvPr/>
        </p:nvSpPr>
        <p:spPr>
          <a:xfrm>
            <a:off x="4557322" y="4712378"/>
            <a:ext cx="2348127" cy="1955510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NEED SUPPORT?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You can request SENDIASS (or advocate) to attend with you for support</a:t>
            </a: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8FABBBA-D506-4187-93A6-770D4B7D669E}"/>
              </a:ext>
            </a:extLst>
          </p:cNvPr>
          <p:cNvSpPr/>
          <p:nvPr/>
        </p:nvSpPr>
        <p:spPr>
          <a:xfrm>
            <a:off x="7123927" y="2676944"/>
            <a:ext cx="2348127" cy="1854577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Written report must be circulated including all information obtained during review, and recommendations on amendments and any difference in recommendations from those suggested by attendees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6E0D96D-FFAA-4020-83FA-A584D2E349F5}"/>
              </a:ext>
            </a:extLst>
          </p:cNvPr>
          <p:cNvSpPr/>
          <p:nvPr/>
        </p:nvSpPr>
        <p:spPr>
          <a:xfrm>
            <a:off x="7123931" y="4705868"/>
            <a:ext cx="2348127" cy="1962018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SOMETHING WRONG?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If you notice any errors or incorrect information in the report, contact your LA to inform them</a:t>
            </a:r>
          </a:p>
          <a:p>
            <a:endParaRPr lang="en-GB" sz="12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BF9086F-0558-45E2-BA07-BEE8410AE8E8}"/>
              </a:ext>
            </a:extLst>
          </p:cNvPr>
          <p:cNvSpPr/>
          <p:nvPr/>
        </p:nvSpPr>
        <p:spPr>
          <a:xfrm>
            <a:off x="9690525" y="2676944"/>
            <a:ext cx="2348127" cy="1854577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If decision is to cease or maintain, the LA must advise of right to appeal and timelines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If decision to amend, the LA must provide the plan with their decision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69C0A6E-6207-41FD-B4F1-EEEAA738BC84}"/>
              </a:ext>
            </a:extLst>
          </p:cNvPr>
          <p:cNvSpPr/>
          <p:nvPr/>
        </p:nvSpPr>
        <p:spPr>
          <a:xfrm>
            <a:off x="9690539" y="4708869"/>
            <a:ext cx="2348127" cy="1955510"/>
          </a:xfrm>
          <a:prstGeom prst="roundRect">
            <a:avLst/>
          </a:prstGeom>
          <a:ln w="28575"/>
          <a:effectLst>
            <a:glow rad="1016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/>
              <a:t>REVISED EHCP ISSUES?</a:t>
            </a:r>
          </a:p>
          <a:p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You must respond within 15 days of the decision /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LA must issue the final plan within 8 weeks from sending you the revised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Appeals can be made within 2 months from the final plan</a:t>
            </a:r>
          </a:p>
          <a:p>
            <a:endParaRPr lang="en-GB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0B561-7A51-4747-8BEC-38476293B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82" y="3791369"/>
            <a:ext cx="1466552" cy="2962306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CBAC030-54F8-4304-84E8-315AC134116F}"/>
              </a:ext>
            </a:extLst>
          </p:cNvPr>
          <p:cNvSpPr/>
          <p:nvPr/>
        </p:nvSpPr>
        <p:spPr>
          <a:xfrm>
            <a:off x="2073883" y="618451"/>
            <a:ext cx="9964769" cy="78854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THIS PROCESS MUST BE COMPLETE WITHIN 12 MONTHS OF FIRST EHCP / LAST ANNUAL REVIEW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ECC052-5F03-010F-F512-15FDD709A2F3}"/>
              </a:ext>
            </a:extLst>
          </p:cNvPr>
          <p:cNvSpPr txBox="1"/>
          <p:nvPr/>
        </p:nvSpPr>
        <p:spPr>
          <a:xfrm>
            <a:off x="10456776" y="85899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1377929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300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Samantha</dc:creator>
  <cp:lastModifiedBy>Samantha Ryan</cp:lastModifiedBy>
  <cp:revision>43</cp:revision>
  <dcterms:created xsi:type="dcterms:W3CDTF">2024-04-28T08:05:14Z</dcterms:created>
  <dcterms:modified xsi:type="dcterms:W3CDTF">2024-08-23T11:33:08Z</dcterms:modified>
</cp:coreProperties>
</file>